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146" y="116125"/>
            <a:ext cx="5039999" cy="29736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995596" y="822531"/>
            <a:ext cx="267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Mention your invoice reference for this order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95596" y="1034906"/>
            <a:ext cx="267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Insert bFlash serial number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995596" y="1235794"/>
            <a:ext cx="267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Insert VIN number 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995596" y="1433581"/>
            <a:ext cx="267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Insert vehicle model 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995596" y="1649056"/>
            <a:ext cx="267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20XX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995600" y="1866165"/>
            <a:ext cx="26784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Your company name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Address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Postcode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City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000">
                <a:latin typeface="Roboto"/>
                <a:ea typeface="Roboto"/>
                <a:cs typeface="Roboto"/>
                <a:sym typeface="Roboto"/>
              </a:rPr>
              <a:t>Country</a:t>
            </a:r>
            <a:endParaRPr i="1" sz="1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